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4" r:id="rId2"/>
    <p:sldId id="292" r:id="rId3"/>
    <p:sldId id="298" r:id="rId4"/>
    <p:sldId id="297" r:id="rId5"/>
    <p:sldId id="293" r:id="rId6"/>
    <p:sldId id="304" r:id="rId7"/>
    <p:sldId id="306" r:id="rId8"/>
    <p:sldId id="257" r:id="rId9"/>
    <p:sldId id="314" r:id="rId10"/>
    <p:sldId id="294" r:id="rId11"/>
    <p:sldId id="307" r:id="rId12"/>
    <p:sldId id="310" r:id="rId13"/>
    <p:sldId id="295" r:id="rId14"/>
    <p:sldId id="309" r:id="rId15"/>
    <p:sldId id="315" r:id="rId16"/>
    <p:sldId id="288" r:id="rId17"/>
    <p:sldId id="289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84E3BFF-4FD2-4EFF-B3E7-986CA384F970}">
          <p14:sldIdLst>
            <p14:sldId id="284"/>
            <p14:sldId id="292"/>
            <p14:sldId id="298"/>
            <p14:sldId id="297"/>
            <p14:sldId id="293"/>
            <p14:sldId id="304"/>
            <p14:sldId id="306"/>
            <p14:sldId id="257"/>
            <p14:sldId id="314"/>
            <p14:sldId id="294"/>
            <p14:sldId id="307"/>
            <p14:sldId id="310"/>
            <p14:sldId id="295"/>
            <p14:sldId id="309"/>
            <p14:sldId id="315"/>
            <p14:sldId id="288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22B"/>
    <a:srgbClr val="120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72" y="188640"/>
            <a:ext cx="7125113" cy="924475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40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9861" y="260648"/>
            <a:ext cx="5233587" cy="311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17938"/>
            <a:ext cx="4716016" cy="29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24744"/>
            <a:ext cx="7125113" cy="144016"/>
          </a:xfrm>
        </p:spPr>
        <p:txBody>
          <a:bodyPr/>
          <a:lstStyle/>
          <a:p>
            <a:pPr algn="ctr"/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690" y="332656"/>
            <a:ext cx="3491373" cy="30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32" y="188640"/>
            <a:ext cx="4464344" cy="33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933056"/>
            <a:ext cx="5328592" cy="271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92696"/>
            <a:ext cx="8165902" cy="54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76672"/>
            <a:ext cx="77768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718" y="1268760"/>
            <a:ext cx="7125113" cy="88980"/>
          </a:xfrm>
        </p:spPr>
        <p:txBody>
          <a:bodyPr/>
          <a:lstStyle/>
          <a:p>
            <a:pPr algn="ctr"/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66" y="507740"/>
            <a:ext cx="4394866" cy="29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630686"/>
            <a:ext cx="3744416" cy="30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733242"/>
            <a:ext cx="4458647" cy="284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5184557" y="330772"/>
            <a:ext cx="3527635" cy="329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24744"/>
            <a:ext cx="7125113" cy="2127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5220071" cy="31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8835" y="5517232"/>
            <a:ext cx="45719" cy="34156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555774" y="3231724"/>
            <a:ext cx="6408713" cy="345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0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5904656" cy="3600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284984"/>
            <a:ext cx="41180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7123080" cy="232996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086803" y="180974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3" y="1412776"/>
            <a:ext cx="1512168" cy="3456384"/>
          </a:xfrm>
        </p:spPr>
        <p:txBody>
          <a:bodyPr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12359" y="1809749"/>
            <a:ext cx="320163" cy="1070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1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922" y="893428"/>
            <a:ext cx="151099" cy="1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283" y="3167733"/>
            <a:ext cx="284853" cy="3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648"/>
            <a:ext cx="813690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32760" y="1421487"/>
            <a:ext cx="286013" cy="2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769" y="188640"/>
            <a:ext cx="47077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501008"/>
            <a:ext cx="61206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96" y="152931"/>
            <a:ext cx="5308700" cy="386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501008"/>
            <a:ext cx="5142017" cy="31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864095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1827"/>
            <a:ext cx="6408712" cy="34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717032"/>
            <a:ext cx="5184625" cy="28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864096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264" y="183230"/>
            <a:ext cx="5703904" cy="35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214" y="3789041"/>
            <a:ext cx="70572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1518153" y="770481"/>
            <a:ext cx="5925778" cy="54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264695"/>
          </a:xfrm>
        </p:spPr>
      </p:pic>
    </p:spTree>
    <p:extLst>
      <p:ext uri="{BB962C8B-B14F-4D97-AF65-F5344CB8AC3E}">
        <p14:creationId xmlns:p14="http://schemas.microsoft.com/office/powerpoint/2010/main" val="29075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125113" cy="72008"/>
          </a:xfrm>
        </p:spPr>
        <p:txBody>
          <a:bodyPr/>
          <a:lstStyle/>
          <a:p>
            <a:pPr algn="ctr"/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20687"/>
            <a:ext cx="7488831" cy="60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403850" cy="40528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2348880"/>
            <a:ext cx="4536504" cy="437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715</TotalTime>
  <Words>5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        </vt:lpstr>
      <vt:lpstr>Презентация PowerPoint</vt:lpstr>
      <vt:lpstr>Презентация PowerPoint</vt:lpstr>
      <vt:lpstr>                           </vt:lpstr>
      <vt:lpstr>                  </vt:lpstr>
      <vt:lpstr>                           </vt:lpstr>
      <vt:lpstr>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Ручной труд как средство развития творческих способностей дошкольников</dc:title>
  <dc:creator>Админ</dc:creator>
  <cp:lastModifiedBy>Игорь</cp:lastModifiedBy>
  <cp:revision>70</cp:revision>
  <dcterms:created xsi:type="dcterms:W3CDTF">2015-06-24T10:58:51Z</dcterms:created>
  <dcterms:modified xsi:type="dcterms:W3CDTF">2021-04-14T02:13:09Z</dcterms:modified>
</cp:coreProperties>
</file>